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78"/>
  </p:normalViewPr>
  <p:slideViewPr>
    <p:cSldViewPr snapToGrid="0">
      <p:cViewPr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1828800" cy="18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04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733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645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304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25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8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205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36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58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130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19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9/21/2023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08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6" r:id="rId6"/>
    <p:sldLayoutId id="2147483741" r:id="rId7"/>
    <p:sldLayoutId id="2147483742" r:id="rId8"/>
    <p:sldLayoutId id="2147483743" r:id="rId9"/>
    <p:sldLayoutId id="2147483745" r:id="rId10"/>
    <p:sldLayoutId id="214748374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cjgdev/formula-1-race-data-19502017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toUpperCase78/formula1-datasets/tree/master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CC099DD-8E7F-4878-A418-76859A85E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DEBDB6E-6E9D-48C5-8C66-EC8D1AC84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4B1C1573-D299-448C-8A04-C9E2270469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D0AE86A-F86F-4CBE-9CAD-B508CD66D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37F07FB-5D28-409C-BEFF-56E4E0470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F314C2B-7573-4DB8-AD6D-D07CE831E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B0E5B9-7A69-4C8F-832C-385E34CF94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3EE5250-5184-40BF-9DF2-E25C8ED2F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45F0B04-CD2F-4DFA-BC25-7CD1B4723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120A221-52E9-45D0-A6EA-2E4B7BA9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EF69602-360C-4C8D-A2EC-558B20F58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20FAB78-4165-4488-A328-3396610F0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ECEB49-DD6B-46B0-96F6-9B56A3AA9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BB7828-91C2-45AB-B2EB-A77E93E5D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58D9842-FFBE-40DA-AD41-4067978A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A9D92EE-93D9-42DE-9645-2C81E20E0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18C150F-1B6F-4BD1-9052-EA20D0294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CCDB6DC-96CE-4D4A-917E-DAC577483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1C4B445-E267-49A6-AB25-07B182211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58BDCEC-CCF4-470A-A624-152E41F98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5D99E0-6D1B-4979-BC1C-0F54F485A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8BFEC78-630A-4A9D-B4BF-92B08A158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DFC065A-13A3-45D2-ACB7-1068F4A69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2551881-1E40-4ABC-A1FC-686D1B2D2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445FBD3-DA73-4FF1-8388-AED59D767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B492AB2-E246-471D-A23E-7A279EDAE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5DDB3BB-3E22-49A4-B920-BBC68FD6D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44814FE-01E1-4C6F-AE3A-46BDA527BB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90DA665-0CFA-4ADB-89FF-9F79AC293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249E6A0-5BFC-4622-B59D-F5082F67B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BD83E7E-1DA8-4060-9D1A-803D06542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94C0F59-9A0F-4340-BCD2-20B5BBBE5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A7050958-138C-4DA8-9DF5-1A9D65C19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133265" y="-2152219"/>
            <a:ext cx="6858000" cy="11162439"/>
          </a:xfrm>
          <a:custGeom>
            <a:avLst/>
            <a:gdLst>
              <a:gd name="connsiteX0" fmla="*/ 6858000 w 6858000"/>
              <a:gd name="connsiteY0" fmla="*/ 0 h 11162439"/>
              <a:gd name="connsiteX1" fmla="*/ 6858000 w 6858000"/>
              <a:gd name="connsiteY1" fmla="*/ 7095240 h 11162439"/>
              <a:gd name="connsiteX2" fmla="*/ 6857998 w 6858000"/>
              <a:gd name="connsiteY2" fmla="*/ 7095240 h 11162439"/>
              <a:gd name="connsiteX3" fmla="*/ 6857998 w 6858000"/>
              <a:gd name="connsiteY3" fmla="*/ 10339528 h 11162439"/>
              <a:gd name="connsiteX4" fmla="*/ 0 w 6858000"/>
              <a:gd name="connsiteY4" fmla="*/ 10925458 h 11162439"/>
              <a:gd name="connsiteX5" fmla="*/ 0 w 6858000"/>
              <a:gd name="connsiteY5" fmla="*/ 7095240 h 11162439"/>
              <a:gd name="connsiteX6" fmla="*/ 0 w 6858000"/>
              <a:gd name="connsiteY6" fmla="*/ 6778313 h 11162439"/>
              <a:gd name="connsiteX7" fmla="*/ 0 w 6858000"/>
              <a:gd name="connsiteY7" fmla="*/ 0 h 11162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11162439">
                <a:moveTo>
                  <a:pt x="6858000" y="0"/>
                </a:moveTo>
                <a:lnTo>
                  <a:pt x="6858000" y="7095240"/>
                </a:lnTo>
                <a:lnTo>
                  <a:pt x="6857998" y="7095240"/>
                </a:lnTo>
                <a:lnTo>
                  <a:pt x="6857998" y="10339528"/>
                </a:lnTo>
                <a:cubicBezTo>
                  <a:pt x="3428999" y="10339528"/>
                  <a:pt x="3428999" y="11696417"/>
                  <a:pt x="0" y="10925458"/>
                </a:cubicBezTo>
                <a:lnTo>
                  <a:pt x="0" y="7095240"/>
                </a:lnTo>
                <a:lnTo>
                  <a:pt x="0" y="6778313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Pit crew ready for formula one race with car in pit stop">
            <a:extLst>
              <a:ext uri="{FF2B5EF4-FFF2-40B4-BE49-F238E27FC236}">
                <a16:creationId xmlns:a16="http://schemas.microsoft.com/office/drawing/2014/main" id="{97176A0F-FA2A-566C-120A-1A2800DAED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4049" r="5168" b="-1"/>
          <a:stretch/>
        </p:blipFill>
        <p:spPr>
          <a:xfrm>
            <a:off x="-18954" y="10"/>
            <a:ext cx="11167367" cy="6857990"/>
          </a:xfrm>
          <a:custGeom>
            <a:avLst/>
            <a:gdLst/>
            <a:ahLst/>
            <a:cxnLst/>
            <a:rect l="l" t="t" r="r" b="b"/>
            <a:pathLst>
              <a:path w="12142767" h="6858000">
                <a:moveTo>
                  <a:pt x="0" y="0"/>
                </a:moveTo>
                <a:lnTo>
                  <a:pt x="11251490" y="0"/>
                </a:lnTo>
                <a:lnTo>
                  <a:pt x="11255634" y="308191"/>
                </a:lnTo>
                <a:cubicBezTo>
                  <a:pt x="11341049" y="3428907"/>
                  <a:pt x="12695043" y="3532715"/>
                  <a:pt x="11886084" y="6854559"/>
                </a:cubicBezTo>
                <a:lnTo>
                  <a:pt x="7539784" y="6854559"/>
                </a:lnTo>
                <a:lnTo>
                  <a:pt x="753978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BECD4E-3BDD-C697-AA25-2826D7AE80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25" y="746841"/>
            <a:ext cx="9339075" cy="2682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Modules 23,24 – Project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717C7A-E448-53BF-DE1F-EC611729A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25" y="3674327"/>
            <a:ext cx="9339075" cy="138021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Formula One, Numbers, Facts, Directions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432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AF9326B-B71A-8F3F-7DA2-36A2E0B0F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8653" y="725951"/>
            <a:ext cx="4927425" cy="1938525"/>
          </a:xfrm>
        </p:spPr>
        <p:txBody>
          <a:bodyPr>
            <a:normAutofit/>
          </a:bodyPr>
          <a:lstStyle/>
          <a:p>
            <a:r>
              <a:rPr lang="en-US" dirty="0"/>
              <a:t>The Team</a:t>
            </a:r>
          </a:p>
        </p:txBody>
      </p:sp>
      <p:pic>
        <p:nvPicPr>
          <p:cNvPr id="10" name="Content Placeholder 9" descr="Pit crew working on yellow racecar">
            <a:extLst>
              <a:ext uri="{FF2B5EF4-FFF2-40B4-BE49-F238E27FC236}">
                <a16:creationId xmlns:a16="http://schemas.microsoft.com/office/drawing/2014/main" id="{A1CA0996-0434-3E62-F274-2BE4EDACFB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44" r="26369" b="-1"/>
          <a:stretch/>
        </p:blipFill>
        <p:spPr>
          <a:xfrm>
            <a:off x="1" y="1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31" name="Right Triangle 130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39" y="-29262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3" name="Content Placeholder 92">
            <a:extLst>
              <a:ext uri="{FF2B5EF4-FFF2-40B4-BE49-F238E27FC236}">
                <a16:creationId xmlns:a16="http://schemas.microsoft.com/office/drawing/2014/main" id="{870E1E2D-B569-23AF-4D12-71DA6DDC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8653" y="2886116"/>
            <a:ext cx="4927425" cy="3245931"/>
          </a:xfrm>
        </p:spPr>
        <p:txBody>
          <a:bodyPr>
            <a:normAutofit/>
          </a:bodyPr>
          <a:lstStyle/>
          <a:p>
            <a:r>
              <a:rPr lang="en-US" dirty="0"/>
              <a:t>Tatiana Alveal</a:t>
            </a:r>
          </a:p>
          <a:p>
            <a:r>
              <a:rPr lang="en-US" dirty="0"/>
              <a:t>Adwoa Anto</a:t>
            </a:r>
          </a:p>
          <a:p>
            <a:r>
              <a:rPr lang="en-US" dirty="0"/>
              <a:t>Elias Hagos</a:t>
            </a:r>
          </a:p>
          <a:p>
            <a:r>
              <a:rPr lang="en-US" dirty="0"/>
              <a:t>J Eneas S Maria</a:t>
            </a:r>
          </a:p>
          <a:p>
            <a:r>
              <a:rPr lang="en-US" dirty="0" err="1"/>
              <a:t>Mabeyda</a:t>
            </a:r>
            <a:r>
              <a:rPr lang="en-US" dirty="0"/>
              <a:t> Martinez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721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46BA2DF-8346-FE25-6AFA-ADEB184D9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8653" y="725951"/>
            <a:ext cx="4927425" cy="1938525"/>
          </a:xfrm>
        </p:spPr>
        <p:txBody>
          <a:bodyPr>
            <a:normAutofit/>
          </a:bodyPr>
          <a:lstStyle/>
          <a:p>
            <a:r>
              <a:rPr lang="en-US" dirty="0"/>
              <a:t>Project Scope</a:t>
            </a:r>
          </a:p>
        </p:txBody>
      </p:sp>
      <p:pic>
        <p:nvPicPr>
          <p:cNvPr id="5" name="Content Placeholder 4" descr="Speedometer">
            <a:extLst>
              <a:ext uri="{FF2B5EF4-FFF2-40B4-BE49-F238E27FC236}">
                <a16:creationId xmlns:a16="http://schemas.microsoft.com/office/drawing/2014/main" id="{543D7101-3A31-F812-6F68-FF10EFAE6F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84" r="26071"/>
          <a:stretch/>
        </p:blipFill>
        <p:spPr>
          <a:xfrm>
            <a:off x="1" y="1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7" name="Right Triangle 46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39" y="-29262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D225C18-0D99-A3B7-21FC-214FB621B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8653" y="2886116"/>
            <a:ext cx="4927425" cy="3245931"/>
          </a:xfrm>
        </p:spPr>
        <p:txBody>
          <a:bodyPr>
            <a:normAutofit/>
          </a:bodyPr>
          <a:lstStyle/>
          <a:p>
            <a:r>
              <a:rPr lang="en-US" dirty="0"/>
              <a:t>Formula One historical data</a:t>
            </a:r>
          </a:p>
          <a:p>
            <a:pPr lvl="1"/>
            <a:r>
              <a:rPr lang="en-US" dirty="0"/>
              <a:t>What the different numbers represent?</a:t>
            </a:r>
          </a:p>
          <a:p>
            <a:pPr lvl="2"/>
            <a:r>
              <a:rPr lang="en-US" dirty="0"/>
              <a:t>How many races? By year, by Country, </a:t>
            </a:r>
            <a:r>
              <a:rPr lang="en-US" dirty="0" err="1"/>
              <a:t>etc</a:t>
            </a:r>
            <a:r>
              <a:rPr lang="en-US" dirty="0"/>
              <a:t>?</a:t>
            </a:r>
          </a:p>
          <a:p>
            <a:pPr lvl="2"/>
            <a:r>
              <a:rPr lang="en-US" dirty="0"/>
              <a:t>How many team? Pilots?</a:t>
            </a:r>
          </a:p>
          <a:p>
            <a:pPr lvl="2"/>
            <a:r>
              <a:rPr lang="en-US" dirty="0"/>
              <a:t>How many accidents? Fatalities?</a:t>
            </a:r>
          </a:p>
          <a:p>
            <a:pPr lvl="1"/>
            <a:r>
              <a:rPr lang="en-US" dirty="0"/>
              <a:t>Formula One and Machine Learning</a:t>
            </a:r>
          </a:p>
          <a:p>
            <a:pPr lvl="2"/>
            <a:r>
              <a:rPr lang="en-US" dirty="0"/>
              <a:t>Can a model be created and trained?</a:t>
            </a:r>
          </a:p>
          <a:p>
            <a:pPr lvl="2"/>
            <a:r>
              <a:rPr lang="en-US" dirty="0"/>
              <a:t>Can predictions can be made?</a:t>
            </a:r>
          </a:p>
        </p:txBody>
      </p:sp>
    </p:spTree>
    <p:extLst>
      <p:ext uri="{BB962C8B-B14F-4D97-AF65-F5344CB8AC3E}">
        <p14:creationId xmlns:p14="http://schemas.microsoft.com/office/powerpoint/2010/main" val="439233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3FB1963-3AF2-A7D3-B0E8-00F643DC3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8653" y="725951"/>
            <a:ext cx="4927425" cy="1938525"/>
          </a:xfrm>
        </p:spPr>
        <p:txBody>
          <a:bodyPr>
            <a:normAutofit/>
          </a:bodyPr>
          <a:lstStyle/>
          <a:p>
            <a:r>
              <a:rPr lang="en-US" dirty="0"/>
              <a:t>Data Sources</a:t>
            </a:r>
          </a:p>
        </p:txBody>
      </p:sp>
      <p:pic>
        <p:nvPicPr>
          <p:cNvPr id="5" name="Content Placeholder 4" descr="Blur motion lights of traffic">
            <a:extLst>
              <a:ext uri="{FF2B5EF4-FFF2-40B4-BE49-F238E27FC236}">
                <a16:creationId xmlns:a16="http://schemas.microsoft.com/office/drawing/2014/main" id="{9C63F3CE-D558-DEAA-B915-93988E94D3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93" r="27129" b="1"/>
          <a:stretch/>
        </p:blipFill>
        <p:spPr>
          <a:xfrm>
            <a:off x="1" y="1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7" name="Right Triangle 46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39" y="-29262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3A4A11-3A33-B224-485F-EBBA183AF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8653" y="2886116"/>
            <a:ext cx="4927425" cy="3245931"/>
          </a:xfrm>
        </p:spPr>
        <p:txBody>
          <a:bodyPr>
            <a:normAutofit/>
          </a:bodyPr>
          <a:lstStyle/>
          <a:p>
            <a:r>
              <a:rPr lang="en-US" dirty="0"/>
              <a:t>From Kagle</a:t>
            </a:r>
          </a:p>
          <a:p>
            <a:pPr lvl="1"/>
            <a:r>
              <a:rPr lang="en-US" dirty="0"/>
              <a:t>Formula One Race Data (up to 2017)</a:t>
            </a:r>
            <a:endParaRPr lang="en-US" dirty="0">
              <a:hlinkClick r:id="rId3"/>
            </a:endParaRPr>
          </a:p>
          <a:p>
            <a:pPr lvl="2"/>
            <a:r>
              <a:rPr lang="en-US" dirty="0">
                <a:hlinkClick r:id="rId3"/>
              </a:rPr>
              <a:t>https://www.kaggle.com/datasets/cjgdev/formula-1-race-data-19502017</a:t>
            </a:r>
            <a:endParaRPr lang="en-US" dirty="0"/>
          </a:p>
          <a:p>
            <a:pPr lvl="1"/>
            <a:r>
              <a:rPr lang="en-US" dirty="0"/>
              <a:t>Formula One Data Sets (2018-Present)</a:t>
            </a:r>
          </a:p>
          <a:p>
            <a:pPr lvl="2"/>
            <a:r>
              <a:rPr lang="en-US" dirty="0">
                <a:hlinkClick r:id="rId4"/>
              </a:rPr>
              <a:t>https://github.com/toUpperCase78/formula1-datasets/tree/master</a:t>
            </a: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578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BF9AF15-4788-EAAD-8943-B16C4566C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8653" y="725951"/>
            <a:ext cx="4927425" cy="1938525"/>
          </a:xfrm>
        </p:spPr>
        <p:txBody>
          <a:bodyPr>
            <a:normAutofit/>
          </a:bodyPr>
          <a:lstStyle/>
          <a:p>
            <a:r>
              <a:rPr lang="en-US" dirty="0"/>
              <a:t>Project Deliverables</a:t>
            </a:r>
          </a:p>
        </p:txBody>
      </p:sp>
      <p:pic>
        <p:nvPicPr>
          <p:cNvPr id="5" name="Content Placeholder 4" descr="Pit crew approaches racecar during race">
            <a:extLst>
              <a:ext uri="{FF2B5EF4-FFF2-40B4-BE49-F238E27FC236}">
                <a16:creationId xmlns:a16="http://schemas.microsoft.com/office/drawing/2014/main" id="{67B1721A-64B6-78D7-2980-27E158CC09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78" r="8718" b="-2"/>
          <a:stretch/>
        </p:blipFill>
        <p:spPr>
          <a:xfrm>
            <a:off x="1" y="1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7" name="Right Triangle 46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39" y="-29262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DABB0C-39CF-CCF9-756B-B906AA893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8653" y="2886116"/>
            <a:ext cx="4927425" cy="324593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Data Model Design</a:t>
            </a:r>
          </a:p>
          <a:p>
            <a:r>
              <a:rPr lang="en-US" dirty="0"/>
              <a:t>Data cleansing</a:t>
            </a:r>
          </a:p>
          <a:p>
            <a:r>
              <a:rPr lang="en-US" dirty="0"/>
              <a:t>Data Loading</a:t>
            </a:r>
          </a:p>
          <a:p>
            <a:r>
              <a:rPr lang="en-US" dirty="0"/>
              <a:t>Data Summaries</a:t>
            </a:r>
          </a:p>
          <a:p>
            <a:r>
              <a:rPr lang="en-US" dirty="0"/>
              <a:t>ML modeling</a:t>
            </a:r>
          </a:p>
          <a:p>
            <a:r>
              <a:rPr lang="en-US" dirty="0"/>
              <a:t>ML training</a:t>
            </a:r>
          </a:p>
          <a:p>
            <a:r>
              <a:rPr lang="en-US" dirty="0"/>
              <a:t>ML prediction/validation</a:t>
            </a:r>
          </a:p>
          <a:p>
            <a:r>
              <a:rPr lang="en-US" dirty="0"/>
              <a:t>Data Visualization</a:t>
            </a:r>
          </a:p>
          <a:p>
            <a:r>
              <a:rPr lang="en-US" dirty="0"/>
              <a:t>Project Repository</a:t>
            </a:r>
          </a:p>
          <a:p>
            <a:r>
              <a:rPr lang="en-US" dirty="0"/>
              <a:t>Analysis and Reports</a:t>
            </a:r>
          </a:p>
        </p:txBody>
      </p:sp>
    </p:spTree>
    <p:extLst>
      <p:ext uri="{BB962C8B-B14F-4D97-AF65-F5344CB8AC3E}">
        <p14:creationId xmlns:p14="http://schemas.microsoft.com/office/powerpoint/2010/main" val="771864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DD8B56-7281-6EC1-3239-3867512E3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8653" y="725951"/>
            <a:ext cx="4927425" cy="1938525"/>
          </a:xfrm>
        </p:spPr>
        <p:txBody>
          <a:bodyPr>
            <a:normAutofit/>
          </a:bodyPr>
          <a:lstStyle/>
          <a:p>
            <a:r>
              <a:rPr lang="en-US" dirty="0"/>
              <a:t>Project Technologies</a:t>
            </a:r>
          </a:p>
        </p:txBody>
      </p:sp>
      <p:pic>
        <p:nvPicPr>
          <p:cNvPr id="5" name="Content Placeholder 4" descr="Racecar parked on the tracks">
            <a:extLst>
              <a:ext uri="{FF2B5EF4-FFF2-40B4-BE49-F238E27FC236}">
                <a16:creationId xmlns:a16="http://schemas.microsoft.com/office/drawing/2014/main" id="{F6056049-0839-4D11-43FB-BFA1BBB36F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55" r="34964" b="-1"/>
          <a:stretch/>
        </p:blipFill>
        <p:spPr>
          <a:xfrm>
            <a:off x="1" y="1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7" name="Right Triangle 46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39" y="-29262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6C0AD91-7962-BBD9-FA45-02C70243D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8653" y="2886116"/>
            <a:ext cx="4927425" cy="3245931"/>
          </a:xfrm>
        </p:spPr>
        <p:txBody>
          <a:bodyPr>
            <a:normAutofit/>
          </a:bodyPr>
          <a:lstStyle/>
          <a:p>
            <a:r>
              <a:rPr lang="en-US" dirty="0"/>
              <a:t>Python (For batch processing)</a:t>
            </a:r>
          </a:p>
          <a:p>
            <a:pPr lvl="1"/>
            <a:r>
              <a:rPr lang="en-US" dirty="0"/>
              <a:t>Python Pandas</a:t>
            </a:r>
          </a:p>
          <a:p>
            <a:pPr lvl="1"/>
            <a:r>
              <a:rPr lang="en-US" dirty="0"/>
              <a:t>Python Matplotlib</a:t>
            </a:r>
          </a:p>
          <a:p>
            <a:r>
              <a:rPr lang="en-US" dirty="0"/>
              <a:t>Scikit-learn (for ML related work)</a:t>
            </a:r>
          </a:p>
          <a:p>
            <a:r>
              <a:rPr lang="en-US" dirty="0"/>
              <a:t>MongoDB (For data storage)</a:t>
            </a:r>
          </a:p>
          <a:p>
            <a:r>
              <a:rPr lang="en-US" dirty="0"/>
              <a:t>Tableau (For Data Visualization)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687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D431671-5191-4947-8899-E90505A7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77D2E98-ED65-4121-9DA5-6DBB831D0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A94A307-5B5D-4E42-95B3-064D5093A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CB3B32C-3BDA-4D41-9802-681B0599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5BDBFD6-7C61-4520-8203-BAB1986C1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4ABA4D7-9904-42C4-B0CD-B1CE2E0D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B63F0D6-8747-4126-9359-B730EB21B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91CD660-F5B2-49AC-9EFC-CE94B843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4BEB7EB-8E7F-4A4B-8581-73CE2003F2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04FB70E-6820-4456-872A-937F52060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3598DD6-9887-4CF7-BAFE-F96E0324E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A503E64-565F-465B-A25C-042C5706C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A140EE7B-5CA1-4DCB-8652-6E4D2147B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85077BE-700D-4C44-AA4D-7CF4E8FD7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FB8B3FEB-D353-443D-A148-39156065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91FF5FBB-3BD8-46EB-BDF9-081B29A44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DC2E11FD-78A4-4F5C-A419-F0237DCAD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9F708EBE-3154-4FF4-8E8F-88A076208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7A99B5C-EB03-4D56-8DFE-B006D7081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2FCBAFF0-9FB4-4160-B9BE-CCBE1D8B8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326953D7-154A-49A4-B2E1-D94D365EC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36E3E12-5D96-48DB-8320-629428774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A059482-79BA-4E80-80A2-36FD8408D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4EF88B3-C210-433D-B20D-FE41B4D5F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53665D3E-61E7-4EDF-A208-56449D765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874CF3B0-C9C3-4683-94A3-DC0AE1E745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7BE90EF9-6DF5-47F4-A069-9F613C814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F844EBDE-5A9F-4E9F-8A55-57FB9E979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491FC45-82C4-40CD-8D0C-0A2F86E8A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1AD0FE3-6144-4171-943E-0E65D08E8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7BA4499-5E6A-4998-A0F4-614E6555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AFE7A6F-A7F0-4406-809F-E23FCB20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DD8B56-7281-6EC1-3239-3867512E3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8653" y="725951"/>
            <a:ext cx="4927425" cy="1938525"/>
          </a:xfrm>
        </p:spPr>
        <p:txBody>
          <a:bodyPr>
            <a:normAutofit/>
          </a:bodyPr>
          <a:lstStyle/>
          <a:p>
            <a:r>
              <a:rPr lang="en-US" dirty="0"/>
              <a:t>Project Work assignments</a:t>
            </a:r>
          </a:p>
        </p:txBody>
      </p:sp>
      <p:pic>
        <p:nvPicPr>
          <p:cNvPr id="4" name="Picture 3" descr="Racer waving in front of checkered flag">
            <a:extLst>
              <a:ext uri="{FF2B5EF4-FFF2-40B4-BE49-F238E27FC236}">
                <a16:creationId xmlns:a16="http://schemas.microsoft.com/office/drawing/2014/main" id="{6AC9AE40-8C4C-1B63-294E-17C0B9A8AF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46" r="1" b="13961"/>
          <a:stretch/>
        </p:blipFill>
        <p:spPr>
          <a:xfrm>
            <a:off x="1" y="1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7" name="Right Triangle 86">
            <a:extLst>
              <a:ext uri="{FF2B5EF4-FFF2-40B4-BE49-F238E27FC236}">
                <a16:creationId xmlns:a16="http://schemas.microsoft.com/office/drawing/2014/main" id="{BEAC0A80-07D3-49CB-87C3-BC34F219D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39" y="-29262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6C0AD91-7962-BBD9-FA45-02C70243D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8653" y="2886116"/>
            <a:ext cx="4927425" cy="324593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Tableau – Adwoa Anto</a:t>
            </a:r>
          </a:p>
          <a:p>
            <a:r>
              <a:rPr lang="en-US" dirty="0"/>
              <a:t>Data Modeling – J </a:t>
            </a:r>
            <a:r>
              <a:rPr lang="en-US" dirty="0" err="1"/>
              <a:t>Eneas</a:t>
            </a:r>
            <a:r>
              <a:rPr lang="en-US" dirty="0"/>
              <a:t> S Maria</a:t>
            </a:r>
          </a:p>
          <a:p>
            <a:r>
              <a:rPr lang="en-US" dirty="0"/>
              <a:t>Machine Learning - J </a:t>
            </a:r>
            <a:r>
              <a:rPr lang="en-US" dirty="0" err="1"/>
              <a:t>Eneas</a:t>
            </a:r>
            <a:r>
              <a:rPr lang="en-US" dirty="0"/>
              <a:t> S Maria &amp; </a:t>
            </a:r>
            <a:r>
              <a:rPr lang="en-US" dirty="0" err="1"/>
              <a:t>Mabeyda</a:t>
            </a:r>
            <a:r>
              <a:rPr lang="en-US" dirty="0"/>
              <a:t> Martinez </a:t>
            </a:r>
          </a:p>
          <a:p>
            <a:r>
              <a:rPr lang="en-US" dirty="0"/>
              <a:t>Data Cleansing and Loading – Elias Hagos</a:t>
            </a:r>
          </a:p>
          <a:p>
            <a:r>
              <a:rPr lang="en-US" dirty="0"/>
              <a:t>Analysis and Reports – Whole Team</a:t>
            </a:r>
          </a:p>
          <a:p>
            <a:r>
              <a:rPr lang="en-US" dirty="0"/>
              <a:t>Data Summaries – Tatiana </a:t>
            </a:r>
            <a:r>
              <a:rPr lang="en-US" dirty="0" err="1"/>
              <a:t>Alveal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789578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Custom 133">
      <a:dk1>
        <a:sysClr val="windowText" lastClr="000000"/>
      </a:dk1>
      <a:lt1>
        <a:sysClr val="window" lastClr="FFFFFF"/>
      </a:lt1>
      <a:dk2>
        <a:srgbClr val="2A2735"/>
      </a:dk2>
      <a:lt2>
        <a:srgbClr val="EEEEEE"/>
      </a:lt2>
      <a:accent1>
        <a:srgbClr val="1EBE9B"/>
      </a:accent1>
      <a:accent2>
        <a:srgbClr val="8F99BB"/>
      </a:accent2>
      <a:accent3>
        <a:srgbClr val="FD8686"/>
      </a:accent3>
      <a:accent4>
        <a:srgbClr val="A3A3C1"/>
      </a:accent4>
      <a:accent5>
        <a:srgbClr val="7162FE"/>
      </a:accent5>
      <a:accent6>
        <a:srgbClr val="E76445"/>
      </a:accent6>
      <a:hlink>
        <a:srgbClr val="EF08F7"/>
      </a:hlink>
      <a:folHlink>
        <a:srgbClr val="8477FE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227</Words>
  <Application>Microsoft Office PowerPoint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Grandview</vt:lpstr>
      <vt:lpstr>Wingdings</vt:lpstr>
      <vt:lpstr>CosineVTI</vt:lpstr>
      <vt:lpstr>Modules 23,24 – Project 4</vt:lpstr>
      <vt:lpstr>The Team</vt:lpstr>
      <vt:lpstr>Project Scope</vt:lpstr>
      <vt:lpstr>Data Sources</vt:lpstr>
      <vt:lpstr>Project Deliverables</vt:lpstr>
      <vt:lpstr>Project Technologies</vt:lpstr>
      <vt:lpstr>Project Work assignments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Modules 23,24 – Project 4</dc:title>
  <dc:creator>Jose Eneas da Silva Maria</dc:creator>
  <cp:lastModifiedBy>adwoa anto</cp:lastModifiedBy>
  <cp:revision>3</cp:revision>
  <dcterms:created xsi:type="dcterms:W3CDTF">2023-09-21T18:52:17Z</dcterms:created>
  <dcterms:modified xsi:type="dcterms:W3CDTF">2023-09-21T23:54:37Z</dcterms:modified>
</cp:coreProperties>
</file>

<file path=docProps/thumbnail.jpeg>
</file>